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2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1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2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2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4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31CFF-E23D-4990-B27E-A9001479D93E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4788-F95C-4E1A-B412-FAD4CCAA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53" y="-1"/>
            <a:ext cx="6281339" cy="33570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56" y="2529444"/>
            <a:ext cx="5694457" cy="4328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57" y="4522263"/>
            <a:ext cx="3416135" cy="23357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09753" cy="2529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9444"/>
            <a:ext cx="4093029" cy="218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2529444"/>
            <a:ext cx="4294000" cy="2294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19434"/>
            <a:ext cx="5177642" cy="29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99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8_RSH</dc:creator>
  <cp:lastModifiedBy>BlueSky</cp:lastModifiedBy>
  <cp:revision>5</cp:revision>
  <dcterms:created xsi:type="dcterms:W3CDTF">2023-12-15T08:13:07Z</dcterms:created>
  <dcterms:modified xsi:type="dcterms:W3CDTF">2024-02-05T05:08:54Z</dcterms:modified>
</cp:coreProperties>
</file>